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0" r:id="rId1"/>
  </p:sldMasterIdLst>
  <p:notesMasterIdLst>
    <p:notesMasterId r:id="rId9"/>
  </p:notesMasterIdLst>
  <p:sldIdLst>
    <p:sldId id="256" r:id="rId2"/>
    <p:sldId id="257" r:id="rId3"/>
    <p:sldId id="258" r:id="rId4"/>
    <p:sldId id="261" r:id="rId5"/>
    <p:sldId id="264" r:id="rId6"/>
    <p:sldId id="262" r:id="rId7"/>
    <p:sldId id="263" r:id="rId8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38" d="100"/>
          <a:sy n="138" d="100"/>
        </p:scale>
        <p:origin x="114" y="2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973775034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Shape 5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7813454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Shape 5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Shape 6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9299565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" name="Shape 6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68047273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Shape 8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" name="Shape 8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5670084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Shape 9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5" name="Shape 9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00237472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Shape 10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2" name="Shape 10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7283678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3159" y="514350"/>
            <a:ext cx="6000750" cy="2228851"/>
          </a:xfrm>
        </p:spPr>
        <p:txBody>
          <a:bodyPr anchor="b">
            <a:normAutofit/>
          </a:bodyPr>
          <a:lstStyle>
            <a:lvl1pPr algn="l">
              <a:defRPr sz="36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13159" y="2882900"/>
            <a:ext cx="4800600" cy="1460500"/>
          </a:xfrm>
        </p:spPr>
        <p:txBody>
          <a:bodyPr anchor="t">
            <a:normAutofit/>
          </a:bodyPr>
          <a:lstStyle>
            <a:lvl1pPr marL="0" indent="0" algn="l">
              <a:buNone/>
              <a:defRPr sz="1575">
                <a:solidFill>
                  <a:schemeClr val="bg2">
                    <a:lumMod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" sz="1000" smtClean="0">
                <a:solidFill>
                  <a:schemeClr val="dk2"/>
                </a:solidFill>
              </a:rPr>
              <a:t>‹#›</a:t>
            </a:fld>
            <a:endParaRPr lang="en" sz="1000">
              <a:solidFill>
                <a:schemeClr val="dk2"/>
              </a:solidFill>
            </a:endParaRPr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6171009" y="6350"/>
            <a:ext cx="2857500" cy="28575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4581128" y="68659"/>
            <a:ext cx="4560491" cy="4560491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5426869" y="171450"/>
            <a:ext cx="3714750" cy="371475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5501878" y="24209"/>
            <a:ext cx="3639742" cy="3639742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5884070" y="457201"/>
            <a:ext cx="3257549" cy="325754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61871189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514350" y="400050"/>
            <a:ext cx="8114109" cy="234315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1" y="2882900"/>
            <a:ext cx="6228158" cy="3429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200"/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7/14/2016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" sz="1000" smtClean="0">
                <a:solidFill>
                  <a:schemeClr val="dk2"/>
                </a:solidFill>
              </a:rPr>
              <a:t>‹#›</a:t>
            </a:fld>
            <a:endParaRPr lang="en" sz="1000">
              <a:solidFill>
                <a:schemeClr val="dk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2353763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3160" y="514350"/>
            <a:ext cx="7543800" cy="2057400"/>
          </a:xfrm>
        </p:spPr>
        <p:txBody>
          <a:bodyPr anchor="ctr">
            <a:normAutofit/>
          </a:bodyPr>
          <a:lstStyle>
            <a:lvl1pPr algn="l">
              <a:defRPr sz="24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3159" y="3086100"/>
            <a:ext cx="6401991" cy="1409700"/>
          </a:xfrm>
        </p:spPr>
        <p:txBody>
          <a:bodyPr anchor="ctr">
            <a:normAutofit/>
          </a:bodyPr>
          <a:lstStyle>
            <a:lvl1pPr marL="0" indent="0" algn="l">
              <a:buNone/>
              <a:defRPr sz="1500">
                <a:solidFill>
                  <a:schemeClr val="bg2">
                    <a:lumMod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" sz="1000" smtClean="0">
                <a:solidFill>
                  <a:schemeClr val="dk2"/>
                </a:solidFill>
              </a:rPr>
              <a:t>‹#›</a:t>
            </a:fld>
            <a:endParaRPr lang="en" sz="1000">
              <a:solidFill>
                <a:schemeClr val="dk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9718571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059" y="514350"/>
            <a:ext cx="6858001" cy="2057400"/>
          </a:xfrm>
        </p:spPr>
        <p:txBody>
          <a:bodyPr anchor="ctr">
            <a:normAutofit/>
          </a:bodyPr>
          <a:lstStyle>
            <a:lvl1pPr algn="l">
              <a:defRPr sz="24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84659" y="2571750"/>
            <a:ext cx="6400800" cy="28575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3160" y="3225801"/>
            <a:ext cx="6400800" cy="1263649"/>
          </a:xfrm>
        </p:spPr>
        <p:txBody>
          <a:bodyPr anchor="ctr">
            <a:normAutofit/>
          </a:bodyPr>
          <a:lstStyle>
            <a:lvl1pPr marL="0" indent="0" algn="l">
              <a:buNone/>
              <a:defRPr sz="1500">
                <a:solidFill>
                  <a:schemeClr val="bg2">
                    <a:lumMod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" sz="1000" smtClean="0">
                <a:solidFill>
                  <a:schemeClr val="dk2"/>
                </a:solidFill>
              </a:rPr>
              <a:t>‹#›</a:t>
            </a:fld>
            <a:endParaRPr lang="en" sz="1000">
              <a:solidFill>
                <a:schemeClr val="dk2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98859" y="609167"/>
            <a:ext cx="457200" cy="438582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714059" y="2076451"/>
            <a:ext cx="457200" cy="438582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 algn="r"/>
            <a:r>
              <a:rPr lang="en-US" sz="6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31257249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3159" y="2571750"/>
            <a:ext cx="6400800" cy="1273050"/>
          </a:xfrm>
        </p:spPr>
        <p:txBody>
          <a:bodyPr anchor="b">
            <a:normAutofit/>
          </a:bodyPr>
          <a:lstStyle>
            <a:lvl1pPr algn="l">
              <a:defRPr sz="24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3158" y="3849736"/>
            <a:ext cx="6401993" cy="645300"/>
          </a:xfrm>
        </p:spPr>
        <p:txBody>
          <a:bodyPr anchor="t">
            <a:normAutofit/>
          </a:bodyPr>
          <a:lstStyle>
            <a:lvl1pPr marL="0" indent="0" algn="l">
              <a:buNone/>
              <a:defRPr sz="1500">
                <a:solidFill>
                  <a:schemeClr val="bg2">
                    <a:lumMod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" sz="1000" smtClean="0">
                <a:solidFill>
                  <a:schemeClr val="dk2"/>
                </a:solidFill>
              </a:rPr>
              <a:t>‹#›</a:t>
            </a:fld>
            <a:endParaRPr lang="en" sz="1000">
              <a:solidFill>
                <a:schemeClr val="dk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9254220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060" y="514350"/>
            <a:ext cx="6858000" cy="2057400"/>
          </a:xfrm>
        </p:spPr>
        <p:txBody>
          <a:bodyPr anchor="ctr">
            <a:normAutofit/>
          </a:bodyPr>
          <a:lstStyle>
            <a:lvl1pPr algn="l">
              <a:defRPr sz="24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13159" y="2946400"/>
            <a:ext cx="6400801" cy="7874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18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3159" y="3733800"/>
            <a:ext cx="6400801" cy="762000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bg2">
                    <a:lumMod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" sz="1000" smtClean="0">
                <a:solidFill>
                  <a:schemeClr val="dk2"/>
                </a:solidFill>
              </a:rPr>
              <a:t>‹#›</a:t>
            </a:fld>
            <a:endParaRPr lang="en" sz="1000">
              <a:solidFill>
                <a:schemeClr val="dk2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98859" y="609167"/>
            <a:ext cx="457200" cy="438582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7714059" y="2076451"/>
            <a:ext cx="457200" cy="438582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 algn="r"/>
            <a:r>
              <a:rPr lang="en-US" sz="6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7917619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3160" y="514350"/>
            <a:ext cx="7543800" cy="20574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13159" y="2946401"/>
            <a:ext cx="6400800" cy="62865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18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3159" y="3575049"/>
            <a:ext cx="6400801" cy="920750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bg2">
                    <a:lumMod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" sz="1000" smtClean="0">
                <a:solidFill>
                  <a:schemeClr val="dk2"/>
                </a:solidFill>
              </a:rPr>
              <a:t>‹#›</a:t>
            </a:fld>
            <a:endParaRPr lang="en" sz="1000">
              <a:solidFill>
                <a:schemeClr val="dk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9230276"/>
      </p:ext>
    </p:extLst>
  </p:cSld>
  <p:clrMapOvr>
    <a:masterClrMapping/>
  </p:clrMapOvr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" sz="1000" smtClean="0">
                <a:solidFill>
                  <a:schemeClr val="dk2"/>
                </a:solidFill>
              </a:rPr>
              <a:t>‹#›</a:t>
            </a:fld>
            <a:endParaRPr lang="en" sz="1000">
              <a:solidFill>
                <a:schemeClr val="dk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0903464"/>
      </p:ext>
    </p:extLst>
  </p:cSld>
  <p:clrMapOvr>
    <a:masterClrMapping/>
  </p:clrMapOvr>
  <p:hf sldNum="0" hdr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3909" y="514350"/>
            <a:ext cx="1543050" cy="3429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4350" y="514350"/>
            <a:ext cx="5867400" cy="398145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" sz="1000" smtClean="0">
                <a:solidFill>
                  <a:schemeClr val="dk2"/>
                </a:solidFill>
              </a:rPr>
              <a:t>‹#›</a:t>
            </a:fld>
            <a:endParaRPr lang="en" sz="1000">
              <a:solidFill>
                <a:schemeClr val="dk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0642074"/>
      </p:ext>
    </p:extLst>
  </p:cSld>
  <p:clrMapOvr>
    <a:masterClrMapping/>
  </p:clrMapOvr>
  <p:hf sldNum="0" hdr="0" ftr="0" dt="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278567299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24008311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" sz="1000" smtClean="0">
                <a:solidFill>
                  <a:schemeClr val="dk2"/>
                </a:solidFill>
              </a:rPr>
              <a:t>‹#›</a:t>
            </a:fld>
            <a:endParaRPr lang="en" sz="1000">
              <a:solidFill>
                <a:schemeClr val="dk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7456437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3159" y="1504950"/>
            <a:ext cx="6400801" cy="1711200"/>
          </a:xfrm>
        </p:spPr>
        <p:txBody>
          <a:bodyPr anchor="b">
            <a:normAutofit/>
          </a:bodyPr>
          <a:lstStyle>
            <a:lvl1pPr algn="l">
              <a:defRPr sz="27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3160" y="3371850"/>
            <a:ext cx="6400800" cy="1123950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bg2">
                    <a:lumMod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" sz="1000" smtClean="0">
                <a:solidFill>
                  <a:schemeClr val="dk2"/>
                </a:solidFill>
              </a:rPr>
              <a:t>‹#›</a:t>
            </a:fld>
            <a:endParaRPr lang="en" sz="1000">
              <a:solidFill>
                <a:schemeClr val="dk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1973602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3159" y="514351"/>
            <a:ext cx="3703241" cy="271145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56100" y="514351"/>
            <a:ext cx="3700859" cy="271145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7/14/2016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" sz="1000" smtClean="0">
                <a:solidFill>
                  <a:schemeClr val="dk2"/>
                </a:solidFill>
              </a:rPr>
              <a:t>‹#›</a:t>
            </a:fld>
            <a:endParaRPr lang="en" sz="1000">
              <a:solidFill>
                <a:schemeClr val="dk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0443961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9061" y="514350"/>
            <a:ext cx="3487340" cy="432197"/>
          </a:xfrm>
        </p:spPr>
        <p:txBody>
          <a:bodyPr anchor="b">
            <a:noAutofit/>
          </a:bodyPr>
          <a:lstStyle>
            <a:lvl1pPr marL="0" indent="0">
              <a:buNone/>
              <a:defRPr sz="2100" b="0">
                <a:solidFill>
                  <a:schemeClr val="tx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3159" y="952897"/>
            <a:ext cx="3703241" cy="2272904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59299" y="514350"/>
            <a:ext cx="3498851" cy="432197"/>
          </a:xfrm>
        </p:spPr>
        <p:txBody>
          <a:bodyPr anchor="b">
            <a:noAutofit/>
          </a:bodyPr>
          <a:lstStyle>
            <a:lvl1pPr marL="0" indent="0">
              <a:buNone/>
              <a:defRPr sz="2100" b="0">
                <a:solidFill>
                  <a:schemeClr val="tx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354909" y="946546"/>
            <a:ext cx="3696891" cy="2272904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7/14/2016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" sz="1000" smtClean="0">
                <a:solidFill>
                  <a:schemeClr val="dk2"/>
                </a:solidFill>
              </a:rPr>
              <a:t>‹#›</a:t>
            </a:fld>
            <a:endParaRPr lang="en" sz="1000">
              <a:solidFill>
                <a:schemeClr val="dk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212254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7/14/2016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" sz="1000" smtClean="0">
                <a:solidFill>
                  <a:schemeClr val="dk2"/>
                </a:solidFill>
              </a:rPr>
              <a:t>‹#›</a:t>
            </a:fld>
            <a:endParaRPr lang="en" sz="1000">
              <a:solidFill>
                <a:schemeClr val="dk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6054321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7/14/2016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42906430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3759" y="514350"/>
            <a:ext cx="2743200" cy="1028700"/>
          </a:xfrm>
        </p:spPr>
        <p:txBody>
          <a:bodyPr anchor="b">
            <a:normAutofit/>
          </a:bodyPr>
          <a:lstStyle>
            <a:lvl1pPr algn="l">
              <a:defRPr sz="1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3159" y="514350"/>
            <a:ext cx="4457701" cy="398145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13759" y="1657350"/>
            <a:ext cx="2743200" cy="1568450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7/14/2016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" sz="1000" smtClean="0">
                <a:solidFill>
                  <a:schemeClr val="dk2"/>
                </a:solidFill>
              </a:rPr>
              <a:t>‹#›</a:t>
            </a:fld>
            <a:endParaRPr lang="en" sz="1000">
              <a:solidFill>
                <a:schemeClr val="dk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9292644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42109" y="1085850"/>
            <a:ext cx="4514850" cy="857250"/>
          </a:xfrm>
        </p:spPr>
        <p:txBody>
          <a:bodyPr anchor="b">
            <a:normAutofit/>
          </a:bodyPr>
          <a:lstStyle>
            <a:lvl1pPr algn="l">
              <a:defRPr sz="21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1759" y="685800"/>
            <a:ext cx="2460731" cy="3429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542109" y="2082800"/>
            <a:ext cx="4516041" cy="1536700"/>
          </a:xfrm>
        </p:spPr>
        <p:txBody>
          <a:bodyPr anchor="t">
            <a:normAutofit/>
          </a:bodyPr>
          <a:lstStyle>
            <a:lvl1pPr marL="0" indent="0">
              <a:buNone/>
              <a:defRPr sz="13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7/14/2016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" sz="1000" smtClean="0">
                <a:solidFill>
                  <a:schemeClr val="dk2"/>
                </a:solidFill>
              </a:rPr>
              <a:t>‹#›</a:t>
            </a:fld>
            <a:endParaRPr lang="en" sz="1000">
              <a:solidFill>
                <a:schemeClr val="dk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1383834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6905227" y="2222500"/>
            <a:ext cx="2236394" cy="2406650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3159" y="3365499"/>
            <a:ext cx="6400800" cy="11303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3159" y="514351"/>
            <a:ext cx="6400800" cy="27114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28309" y="4629150"/>
            <a:ext cx="1200150" cy="273844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75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7/14/2016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13159" y="4629150"/>
            <a:ext cx="5657850" cy="273844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75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72400" y="4183857"/>
            <a:ext cx="856684" cy="50244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24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" sz="1000" smtClean="0">
                <a:solidFill>
                  <a:schemeClr val="dk2"/>
                </a:solidFill>
              </a:rPr>
              <a:t>‹#›</a:t>
            </a:fld>
            <a:endParaRPr lang="en" sz="1000">
              <a:solidFill>
                <a:schemeClr val="dk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904038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</p:sldLayoutIdLst>
  <p:hf sldNum="0" hdr="0" ftr="0" dt="0"/>
  <p:txStyles>
    <p:titleStyle>
      <a:lvl1pPr algn="l" defTabSz="342900" rtl="0" eaLnBrk="1" latinLnBrk="0" hangingPunct="1">
        <a:spcBef>
          <a:spcPct val="0"/>
        </a:spcBef>
        <a:buNone/>
        <a:defRPr sz="27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14313" indent="-214313" algn="l" defTabSz="342900" rtl="0" eaLnBrk="1" latinLnBrk="0" hangingPunct="1">
        <a:spcBef>
          <a:spcPct val="20000"/>
        </a:spcBef>
        <a:spcAft>
          <a:spcPts val="45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5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557213" indent="-214313" algn="l" defTabSz="342900" rtl="0" eaLnBrk="1" latinLnBrk="0" hangingPunct="1">
        <a:spcBef>
          <a:spcPct val="20000"/>
        </a:spcBef>
        <a:spcAft>
          <a:spcPts val="45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35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900113" indent="-214313" algn="l" defTabSz="342900" rtl="0" eaLnBrk="1" latinLnBrk="0" hangingPunct="1">
        <a:spcBef>
          <a:spcPct val="20000"/>
        </a:spcBef>
        <a:spcAft>
          <a:spcPts val="45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2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157288" indent="-128588" algn="l" defTabSz="342900" rtl="0" eaLnBrk="1" latinLnBrk="0" hangingPunct="1">
        <a:spcBef>
          <a:spcPct val="20000"/>
        </a:spcBef>
        <a:spcAft>
          <a:spcPts val="45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05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1500188" indent="-128588" algn="l" defTabSz="342900" rtl="0" eaLnBrk="1" latinLnBrk="0" hangingPunct="1">
        <a:spcBef>
          <a:spcPct val="20000"/>
        </a:spcBef>
        <a:spcAft>
          <a:spcPts val="45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05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1885950" indent="-171450" algn="l" defTabSz="342900" rtl="0" eaLnBrk="1" latinLnBrk="0" hangingPunct="1">
        <a:spcBef>
          <a:spcPct val="20000"/>
        </a:spcBef>
        <a:spcAft>
          <a:spcPts val="45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05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ct val="20000"/>
        </a:spcBef>
        <a:spcAft>
          <a:spcPts val="45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05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ct val="20000"/>
        </a:spcBef>
        <a:spcAft>
          <a:spcPts val="45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05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ct val="20000"/>
        </a:spcBef>
        <a:spcAft>
          <a:spcPts val="45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05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2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9.xml"/><Relationship Id="rId4" Type="http://schemas.openxmlformats.org/officeDocument/2006/relationships/image" Target="../media/image4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9.xml"/><Relationship Id="rId6" Type="http://schemas.openxmlformats.org/officeDocument/2006/relationships/image" Target="../media/image8.jpg"/><Relationship Id="rId5" Type="http://schemas.openxmlformats.org/officeDocument/2006/relationships/image" Target="../media/image7.jpg"/><Relationship Id="rId4" Type="http://schemas.openxmlformats.org/officeDocument/2006/relationships/image" Target="../media/image6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9.xml"/><Relationship Id="rId4" Type="http://schemas.openxmlformats.org/officeDocument/2006/relationships/image" Target="../media/image10.jp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9.xml"/><Relationship Id="rId4" Type="http://schemas.openxmlformats.org/officeDocument/2006/relationships/image" Target="../media/image12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9.xml"/><Relationship Id="rId4" Type="http://schemas.openxmlformats.org/officeDocument/2006/relationships/image" Target="../media/image14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54" name="Shape 54"/>
              <p:cNvSpPr txBox="1">
                <a:spLocks noGrp="1"/>
              </p:cNvSpPr>
              <p:nvPr>
                <p:ph type="title"/>
              </p:nvPr>
            </p:nvSpPr>
            <p:spPr>
              <a:prstGeom prst="rect">
                <a:avLst/>
              </a:prstGeom>
            </p:spPr>
            <p:txBody>
              <a:bodyPr lIns="91425" tIns="91425" rIns="91425" bIns="91425" anchor="t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𝑭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=&lt;3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&gt;</m:t>
                      </m:r>
                    </m:oMath>
                  </m:oMathPara>
                </a14:m>
                <a:endParaRPr b="1" dirty="0"/>
              </a:p>
            </p:txBody>
          </p:sp>
        </mc:Choice>
        <mc:Fallback>
          <p:sp>
            <p:nvSpPr>
              <p:cNvPr id="54" name="Shape 54"/>
              <p:cNvSpPr txBox="1"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6" name="Shape 56"/>
          <p:cNvSpPr txBox="1">
            <a:spLocks noGrp="1"/>
          </p:cNvSpPr>
          <p:nvPr>
            <p:ph type="body" idx="2"/>
          </p:nvPr>
        </p:nvSpPr>
        <p:spPr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pic>
        <p:nvPicPr>
          <p:cNvPr id="57" name="Shape 57" descr="plot1.jpg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857500" y="1152475"/>
            <a:ext cx="3429000" cy="33909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62" name="Shape 62"/>
              <p:cNvSpPr txBox="1">
                <a:spLocks noGrp="1"/>
              </p:cNvSpPr>
              <p:nvPr>
                <p:ph type="title"/>
              </p:nvPr>
            </p:nvSpPr>
            <p:spPr>
              <a:prstGeom prst="rect">
                <a:avLst/>
              </a:prstGeom>
            </p:spPr>
            <p:txBody>
              <a:bodyPr lIns="91425" tIns="91425" rIns="91425" bIns="91425" anchor="t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𝑭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=&lt;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&gt;</m:t>
                      </m:r>
                    </m:oMath>
                  </m:oMathPara>
                </a14:m>
                <a:endParaRPr b="1" dirty="0"/>
              </a:p>
            </p:txBody>
          </p:sp>
        </mc:Choice>
        <mc:Fallback>
          <p:sp>
            <p:nvSpPr>
              <p:cNvPr id="62" name="Shape 62"/>
              <p:cNvSpPr txBox="1"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4" name="Shape 64" descr="plot2.jpg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857500" y="1152475"/>
            <a:ext cx="3429000" cy="33909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69" name="Shape 69"/>
              <p:cNvSpPr txBox="1">
                <a:spLocks noGrp="1"/>
              </p:cNvSpPr>
              <p:nvPr>
                <p:ph type="title"/>
              </p:nvPr>
            </p:nvSpPr>
            <p:spPr>
              <a:xfrm>
                <a:off x="173181" y="445025"/>
                <a:ext cx="8714509" cy="572700"/>
              </a:xfrm>
              <a:prstGeom prst="rect">
                <a:avLst/>
              </a:prstGeom>
            </p:spPr>
            <p:txBody>
              <a:bodyPr lIns="91425" tIns="91425" rIns="91425" bIns="91425" anchor="t" anchorCtr="0">
                <a:noAutofit/>
              </a:bodyPr>
              <a:lstStyle/>
              <a:p>
                <a:pPr lvl="0" algn="ctr"/>
                <a14:m>
                  <m:oMath xmlns:m="http://schemas.openxmlformats.org/officeDocument/2006/math">
                    <m:r>
                      <a:rPr lang="en-US" b="1" i="1" smtClean="0">
                        <a:latin typeface="Cambria Math" panose="02040503050406030204" pitchFamily="18" charset="0"/>
                      </a:rPr>
                      <m:t>𝑭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=&lt;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&gt;</m:t>
                    </m:r>
                  </m:oMath>
                </a14:m>
                <a:r>
                  <a:rPr lang="en-US" b="1" dirty="0" smtClean="0"/>
                  <a:t>, </a:t>
                </a:r>
                <a14:m>
                  <m:oMath xmlns:m="http://schemas.openxmlformats.org/officeDocument/2006/math">
                    <m:r>
                      <a:rPr lang="en-US" b="1" i="1">
                        <a:latin typeface="Cambria Math" panose="02040503050406030204" pitchFamily="18" charset="0"/>
                      </a:rPr>
                      <m:t>𝑭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</m:d>
                    <m:r>
                      <a:rPr lang="en-US" i="1">
                        <a:latin typeface="Cambria Math" panose="02040503050406030204" pitchFamily="18" charset="0"/>
                      </a:rPr>
                      <m:t>=&lt;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&gt;</m:t>
                    </m:r>
                  </m:oMath>
                </a14:m>
                <a:r>
                  <a:rPr lang="en-US" b="1" dirty="0" smtClean="0"/>
                  <a:t>, </a:t>
                </a:r>
                <a14:m>
                  <m:oMath xmlns:m="http://schemas.openxmlformats.org/officeDocument/2006/math">
                    <m:r>
                      <a:rPr lang="en-US" b="1" i="1">
                        <a:latin typeface="Cambria Math" panose="02040503050406030204" pitchFamily="18" charset="0"/>
                      </a:rPr>
                      <m:t>𝑭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</m:d>
                    <m:r>
                      <a:rPr lang="en-US" i="1">
                        <a:latin typeface="Cambria Math" panose="02040503050406030204" pitchFamily="18" charset="0"/>
                      </a:rPr>
                      <m:t>=&lt;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&gt;</m:t>
                    </m:r>
                  </m:oMath>
                </a14:m>
                <a:endParaRPr b="1" dirty="0"/>
              </a:p>
            </p:txBody>
          </p:sp>
        </mc:Choice>
        <mc:Fallback>
          <p:sp>
            <p:nvSpPr>
              <p:cNvPr id="69" name="Shape 69"/>
              <p:cNvSpPr txBox="1"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173181" y="445025"/>
                <a:ext cx="8714509" cy="572700"/>
              </a:xfrm>
              <a:prstGeom prst="rect">
                <a:avLst/>
              </a:prstGeom>
              <a:blipFill rotWithShape="0">
                <a:blip r:embed="rId3"/>
                <a:stretch>
                  <a:fillRect t="-2128" b="-2340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1" name="Shape 71" descr="plot3.jpg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459306" y="1720511"/>
            <a:ext cx="2225387" cy="220066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Shape 78" descr="plot4.jpg"/>
          <p:cNvPicPr preferRelativeResize="0">
            <a:picLocks noChangeAspect="1"/>
          </p:cNvPicPr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867641" y="1720511"/>
            <a:ext cx="2221923" cy="2197235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Shape 85" descr="plot5.jpg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6054435" y="1720511"/>
            <a:ext cx="2221923" cy="2197235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3" name="Straight Arrow Connector 2"/>
          <p:cNvCxnSpPr/>
          <p:nvPr/>
        </p:nvCxnSpPr>
        <p:spPr>
          <a:xfrm>
            <a:off x="2353108" y="949036"/>
            <a:ext cx="1941801" cy="692728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4959927" y="949036"/>
            <a:ext cx="2205469" cy="692728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flipH="1">
            <a:off x="2182091" y="983381"/>
            <a:ext cx="4294909" cy="658383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90" name="Shape 90"/>
              <p:cNvSpPr txBox="1">
                <a:spLocks noGrp="1"/>
              </p:cNvSpPr>
              <p:nvPr>
                <p:ph type="title"/>
              </p:nvPr>
            </p:nvSpPr>
            <p:spPr>
              <a:prstGeom prst="rect">
                <a:avLst/>
              </a:prstGeom>
            </p:spPr>
            <p:txBody>
              <a:bodyPr lIns="91425" tIns="91425" rIns="91425" bIns="91425" anchor="t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𝑭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=&lt;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&gt;</m:t>
                      </m:r>
                    </m:oMath>
                  </m:oMathPara>
                </a14:m>
                <a:endParaRPr b="1" dirty="0"/>
              </a:p>
            </p:txBody>
          </p:sp>
        </mc:Choice>
        <mc:Fallback>
          <p:sp>
            <p:nvSpPr>
              <p:cNvPr id="90" name="Shape 90"/>
              <p:cNvSpPr txBox="1"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92" name="Shape 92" descr="plot6.jpg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857500" y="1152475"/>
            <a:ext cx="3429000" cy="37528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We’ll now check out some other three dimensional vector fields using Mathematica.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5450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97" name="Shape 97"/>
              <p:cNvSpPr txBox="1">
                <a:spLocks noGrp="1"/>
              </p:cNvSpPr>
              <p:nvPr>
                <p:ph type="title"/>
              </p:nvPr>
            </p:nvSpPr>
            <p:spPr>
              <a:prstGeom prst="rect">
                <a:avLst/>
              </a:prstGeom>
            </p:spPr>
            <p:txBody>
              <a:bodyPr lIns="91425" tIns="91425" rIns="91425" bIns="91425" anchor="t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dirty="0"/>
              </a:p>
            </p:txBody>
          </p:sp>
        </mc:Choice>
        <mc:Fallback>
          <p:sp>
            <p:nvSpPr>
              <p:cNvPr id="97" name="Shape 97"/>
              <p:cNvSpPr txBox="1"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99" name="Shape 99" descr="plot7.jpg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857500" y="1152475"/>
            <a:ext cx="3429000" cy="33909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104" name="Shape 104"/>
              <p:cNvSpPr txBox="1">
                <a:spLocks noGrp="1"/>
              </p:cNvSpPr>
              <p:nvPr>
                <p:ph type="title"/>
              </p:nvPr>
            </p:nvSpPr>
            <p:spPr>
              <a:prstGeom prst="rect">
                <a:avLst/>
              </a:prstGeom>
            </p:spPr>
            <p:txBody>
              <a:bodyPr lIns="91425" tIns="91425" rIns="91425" bIns="91425" anchor="t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1−</m:t>
                          </m:r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dirty="0"/>
              </a:p>
            </p:txBody>
          </p:sp>
        </mc:Choice>
        <mc:Fallback>
          <p:sp>
            <p:nvSpPr>
              <p:cNvPr id="104" name="Shape 104"/>
              <p:cNvSpPr txBox="1"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prstGeom prst="rect">
                <a:avLst/>
              </a:prstGeom>
              <a:blipFill rotWithShape="0">
                <a:blip r:embed="rId3"/>
                <a:stretch>
                  <a:fillRect b="-319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6" name="Shape 106" descr="plot8.jpg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857500" y="1152475"/>
            <a:ext cx="3429000" cy="32861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8</TotalTime>
  <Words>19</Words>
  <Application>Microsoft Office PowerPoint</Application>
  <PresentationFormat>On-screen Show (16:9)</PresentationFormat>
  <Paragraphs>7</Paragraphs>
  <Slides>7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Cambria Math</vt:lpstr>
      <vt:lpstr>Century Gothic</vt:lpstr>
      <vt:lpstr>Wingdings 3</vt:lpstr>
      <vt:lpstr>Slice</vt:lpstr>
      <vt:lpstr>F(x,y)=&lt;3x,y&gt;</vt:lpstr>
      <vt:lpstr>F(x,y)=&lt;x^2,x&gt;</vt:lpstr>
      <vt:lpstr>F(x,y)=&lt;y,y&gt;, F(x,y)=&lt;e^x,y&gt;, F(x,y)=&lt;y,x&gt;</vt:lpstr>
      <vt:lpstr>F(x,y,z)=&lt;x,y,z&gt;</vt:lpstr>
      <vt:lpstr>We’ll now check out some other three dimensional vector fields using Mathematica.</vt:lpstr>
      <vt:lpstr>f(x,y)=x^2+y^2</vt:lpstr>
      <vt:lpstr>f(x,y)=√(1-x^2-y^2 )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F(x,y)=&lt;3x,y&gt;</dc:title>
  <dc:creator>Lynn, Rachel Von Arb</dc:creator>
  <cp:lastModifiedBy>Lynn, Rachel Von Arb</cp:lastModifiedBy>
  <cp:revision>2</cp:revision>
  <dcterms:modified xsi:type="dcterms:W3CDTF">2016-07-14T13:04:38Z</dcterms:modified>
</cp:coreProperties>
</file>