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4" r:id="rId6"/>
    <p:sldId id="262" r:id="rId7"/>
    <p:sldId id="263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37750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134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99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0472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700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2374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36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87118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537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7185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2572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542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176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3027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0346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4207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5672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083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564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736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44396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22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5432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9064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926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838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40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4" name="Shape 54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=&lt;3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b="1" dirty="0"/>
              </a:p>
            </p:txBody>
          </p:sp>
        </mc:Choice>
        <mc:Fallback>
          <p:sp>
            <p:nvSpPr>
              <p:cNvPr id="54" name="Shape 5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7" name="Shape 57" descr="plot1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7500" y="1152475"/>
            <a:ext cx="3429000" cy="33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2" name="Shape 62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=&lt;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b="1" dirty="0"/>
              </a:p>
            </p:txBody>
          </p:sp>
        </mc:Choice>
        <mc:Fallback>
          <p:sp>
            <p:nvSpPr>
              <p:cNvPr id="62" name="Shape 6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Shape 64" descr="plot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7500" y="1152475"/>
            <a:ext cx="3429000" cy="33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9" name="Shape 69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173181" y="445025"/>
                <a:ext cx="8714509" cy="572700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/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𝑭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b="1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endParaRPr b="1" dirty="0"/>
              </a:p>
            </p:txBody>
          </p:sp>
        </mc:Choice>
        <mc:Fallback>
          <p:sp>
            <p:nvSpPr>
              <p:cNvPr id="69" name="Shape 6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3181" y="445025"/>
                <a:ext cx="8714509" cy="572700"/>
              </a:xfrm>
              <a:prstGeom prst="rect">
                <a:avLst/>
              </a:prstGeom>
              <a:blipFill rotWithShape="0">
                <a:blip r:embed="rId3"/>
                <a:stretch>
                  <a:fillRect t="-2128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" name="Shape 71" descr="plot3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9306" y="1720511"/>
            <a:ext cx="2225387" cy="2200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78" descr="plot4.jpg"/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7641" y="1720511"/>
            <a:ext cx="2221923" cy="2197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85" descr="plot5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54435" y="1720511"/>
            <a:ext cx="2221923" cy="21972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Arrow Connector 2"/>
          <p:cNvCxnSpPr/>
          <p:nvPr/>
        </p:nvCxnSpPr>
        <p:spPr>
          <a:xfrm>
            <a:off x="2353108" y="949036"/>
            <a:ext cx="1941801" cy="6927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59927" y="949036"/>
            <a:ext cx="2205469" cy="6927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182091" y="983381"/>
            <a:ext cx="4294909" cy="6583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0" name="Shape 90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b="1" dirty="0"/>
              </a:p>
            </p:txBody>
          </p:sp>
        </mc:Choice>
        <mc:Fallback>
          <p:sp>
            <p:nvSpPr>
              <p:cNvPr id="90" name="Shape 9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" name="Shape 92" descr="plot6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7500" y="1152475"/>
            <a:ext cx="3429000" cy="375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We’ll now check out some other three dimensional vector fields using Mathematica.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7" name="Shape 97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97" name="Shape 9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9" name="Shape 99" descr="plot7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7500" y="1152475"/>
            <a:ext cx="3429000" cy="33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Shape 104"/>
              <p:cNvSpPr txBox="1">
                <a:spLocks noGrp="1"/>
              </p:cNvSpPr>
              <p:nvPr>
                <p:ph type="title"/>
              </p:nvPr>
            </p:nvSpPr>
            <p:spPr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04" name="Shape 10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prstGeom prst="rect">
                <a:avLst/>
              </a:prstGeom>
              <a:blipFill rotWithShape="0">
                <a:blip r:embed="rId3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6" name="Shape 106" descr="plot8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7500" y="1152475"/>
            <a:ext cx="3429000" cy="32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19</Words>
  <Application>Microsoft Office PowerPoint</Application>
  <PresentationFormat>On-screen Show (16:9)</PresentationFormat>
  <Paragraphs>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Century Gothic</vt:lpstr>
      <vt:lpstr>Wingdings 3</vt:lpstr>
      <vt:lpstr>Slice</vt:lpstr>
      <vt:lpstr>F(x,y)=&lt;3x,y&gt;</vt:lpstr>
      <vt:lpstr>F(x,y)=&lt;x^2,x&gt;</vt:lpstr>
      <vt:lpstr>F(x,y)=&lt;y,y&gt;, F(x,y)=&lt;e^x,y&gt;, F(x,y)=&lt;y,x&gt;</vt:lpstr>
      <vt:lpstr>F(x,y,z)=&lt;x,y,z&gt;</vt:lpstr>
      <vt:lpstr>We’ll now check out some other three dimensional vector fields using Mathematica.</vt:lpstr>
      <vt:lpstr>f(x,y)=x^2+y^2</vt:lpstr>
      <vt:lpstr>f(x,y)=√(1-x^2-y^2 )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F(x,y)=&lt;3x,y&gt;</dc:title>
  <dc:creator>Lynn, Rachel Von Arb</dc:creator>
  <cp:lastModifiedBy>Lynn, Rachel Von Arb</cp:lastModifiedBy>
  <cp:revision>2</cp:revision>
  <dcterms:modified xsi:type="dcterms:W3CDTF">2016-07-14T13:04:38Z</dcterms:modified>
</cp:coreProperties>
</file>